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256" r:id="rId2"/>
    <p:sldId id="264" r:id="rId3"/>
    <p:sldId id="257" r:id="rId4"/>
    <p:sldId id="258" r:id="rId5"/>
    <p:sldId id="259" r:id="rId6"/>
    <p:sldId id="260" r:id="rId7"/>
    <p:sldId id="265" r:id="rId8"/>
    <p:sldId id="261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3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B9AE6-6B06-4ADA-BA98-E13738B7F9AD}" type="datetimeFigureOut">
              <a:rPr lang="en-US" smtClean="0"/>
              <a:t>3/2/2009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EFF84-51F0-4ACE-8621-9756B9393A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EFF84-51F0-4ACE-8621-9756B9393A34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5BC515A-5397-48B1-B8EC-9449F6E700A2}" type="datetime1">
              <a:rPr lang="en-US" smtClean="0"/>
              <a:t>3/3/2009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033ECF-3DCD-4339-8DCF-1DA5EA23E71F}" type="datetime1">
              <a:rPr lang="en-US" smtClean="0"/>
              <a:t>3/3/2009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7832EB-7E4D-4F75-8B3F-FF74DE725D49}" type="datetime1">
              <a:rPr lang="en-US" smtClean="0"/>
              <a:t>3/3/2009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2B528C9-DCE4-4F65-B5CB-D3B332B61402}" type="datetime1">
              <a:rPr lang="en-US" smtClean="0"/>
              <a:t>3/3/2009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0CCCE7-D0C9-45CB-B21A-4193A1487512}" type="datetime1">
              <a:rPr lang="en-US" smtClean="0"/>
              <a:t>3/3/2009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5DE9A3-A6B2-495F-AE7E-CB0948660940}" type="datetime1">
              <a:rPr lang="en-US" smtClean="0"/>
              <a:t>3/3/2009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DE518B-DD32-4466-B856-CA6DA6AC4548}" type="datetime1">
              <a:rPr lang="en-US" smtClean="0"/>
              <a:t>3/3/2009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3EA9FC8-53BF-45E8-B29D-35055C75F8E5}" type="datetime1">
              <a:rPr lang="en-US" smtClean="0"/>
              <a:t>3/3/2009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FEBDECB-1D28-4489-9076-7547AD8E302A}" type="datetime1">
              <a:rPr lang="en-US" smtClean="0"/>
              <a:t>3/3/2009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81FA5E-B393-46E4-9AA1-DD2BC8E18E47}" type="datetime1">
              <a:rPr lang="en-US" smtClean="0"/>
              <a:t>3/3/2009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6D6AA-F240-4889-A4FD-9404CD1786F8}" type="datetime1">
              <a:rPr lang="en-US" smtClean="0"/>
              <a:t>3/3/2009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D9DA200-6527-4187-BA88-5D4092CC7412}" type="datetime1">
              <a:rPr lang="en-US" smtClean="0"/>
              <a:t>3/3/2009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609231-2A75-480A-99AC-A5786552665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Report: Interview with Library Administrator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LIS 650- March 3, 2009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Interview subject</a:t>
            </a:r>
          </a:p>
          <a:p>
            <a:r>
              <a:rPr lang="en-US" dirty="0" smtClean="0"/>
              <a:t>Interview location</a:t>
            </a:r>
          </a:p>
          <a:p>
            <a:r>
              <a:rPr lang="en-US" dirty="0" smtClean="0"/>
              <a:t>Stakeholders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Subject: </a:t>
            </a:r>
            <a:r>
              <a:rPr lang="en-US" dirty="0" smtClean="0"/>
              <a:t>Associate Director of Collection Services for the Professional Center Library (PCL) at Wake Forest </a:t>
            </a:r>
            <a:r>
              <a:rPr lang="en-US" dirty="0" smtClean="0"/>
              <a:t>University</a:t>
            </a:r>
          </a:p>
          <a:p>
            <a:r>
              <a:rPr lang="en-US" dirty="0" smtClean="0"/>
              <a:t>Direct reports from four people</a:t>
            </a:r>
          </a:p>
          <a:p>
            <a:r>
              <a:rPr lang="en-US" dirty="0" smtClean="0"/>
              <a:t>More than twenty-five years experience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PCL is one of two libraries on </a:t>
            </a:r>
            <a:r>
              <a:rPr lang="en-US" dirty="0" err="1" smtClean="0"/>
              <a:t>Reynolda</a:t>
            </a:r>
            <a:r>
              <a:rPr lang="en-US" dirty="0" smtClean="0"/>
              <a:t> Campus of Wake Forest</a:t>
            </a:r>
          </a:p>
          <a:p>
            <a:r>
              <a:rPr lang="en-US" dirty="0" smtClean="0"/>
              <a:t>Serves two professional schools:  law and business</a:t>
            </a:r>
          </a:p>
          <a:p>
            <a:r>
              <a:rPr lang="en-US" dirty="0" smtClean="0"/>
              <a:t>Relationship of “peaceful coexistence”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CL Org Char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3435" y="1481138"/>
            <a:ext cx="6135624" cy="474116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stakeholders</a:t>
            </a:r>
          </a:p>
          <a:p>
            <a:pPr lvl="1"/>
            <a:r>
              <a:rPr lang="en-US" dirty="0" smtClean="0"/>
              <a:t>Faculty</a:t>
            </a:r>
          </a:p>
          <a:p>
            <a:pPr lvl="1"/>
            <a:r>
              <a:rPr lang="en-US" dirty="0" smtClean="0"/>
              <a:t>Students</a:t>
            </a:r>
          </a:p>
          <a:p>
            <a:pPr lvl="1"/>
            <a:r>
              <a:rPr lang="en-US" dirty="0" smtClean="0"/>
              <a:t>Staff and other patrons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Administrator Tasks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945088"/>
          </a:xfrm>
        </p:spPr>
        <p:txBody>
          <a:bodyPr/>
          <a:lstStyle/>
          <a:p>
            <a:r>
              <a:rPr lang="en-US" dirty="0" smtClean="0"/>
              <a:t>Three primary tasks</a:t>
            </a:r>
          </a:p>
          <a:p>
            <a:r>
              <a:rPr lang="en-US" dirty="0" smtClean="0"/>
              <a:t>One-Third Rule</a:t>
            </a:r>
          </a:p>
          <a:p>
            <a:r>
              <a:rPr lang="en-US" dirty="0" smtClean="0"/>
              <a:t>Percentage breakdown</a:t>
            </a:r>
          </a:p>
          <a:p>
            <a:r>
              <a:rPr lang="en-US" dirty="0" smtClean="0"/>
              <a:t>Leadership and management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primary tasks</a:t>
            </a:r>
          </a:p>
          <a:p>
            <a:pPr lvl="1"/>
            <a:r>
              <a:rPr lang="en-US" dirty="0" smtClean="0"/>
              <a:t>Systems Librarian</a:t>
            </a:r>
          </a:p>
          <a:p>
            <a:pPr lvl="1"/>
            <a:r>
              <a:rPr lang="en-US" dirty="0" smtClean="0"/>
              <a:t>Head of Technical Services functions</a:t>
            </a:r>
          </a:p>
          <a:p>
            <a:pPr lvl="1"/>
            <a:r>
              <a:rPr lang="en-US" dirty="0" smtClean="0"/>
              <a:t>Answers questions regarding facilities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Administrator Tasks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Third Rule</a:t>
            </a:r>
          </a:p>
          <a:p>
            <a:pPr lvl="1"/>
            <a:r>
              <a:rPr lang="en-US" dirty="0" smtClean="0"/>
              <a:t>Management not part of curriculum while in library school, but learned about techniques later</a:t>
            </a:r>
          </a:p>
          <a:p>
            <a:pPr lvl="1"/>
            <a:r>
              <a:rPr lang="en-US" dirty="0" smtClean="0"/>
              <a:t>Does agree with the rule</a:t>
            </a:r>
          </a:p>
          <a:p>
            <a:pPr lvl="1"/>
            <a:r>
              <a:rPr lang="en-US" dirty="0" smtClean="0"/>
              <a:t>Most staff issues have been delegated to others</a:t>
            </a:r>
          </a:p>
          <a:p>
            <a:pPr lvl="1"/>
            <a:r>
              <a:rPr lang="en-US" dirty="0" smtClean="0"/>
              <a:t>Serves advisory role and sees to staff needs when necessary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Administrator Tasks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Daily breakdown of percentages</a:t>
            </a:r>
          </a:p>
          <a:p>
            <a:pPr lvl="1"/>
            <a:r>
              <a:rPr lang="en-US" dirty="0" smtClean="0"/>
              <a:t>Unable to do accurately, since most of work is project-based</a:t>
            </a:r>
          </a:p>
          <a:p>
            <a:pPr lvl="1"/>
            <a:r>
              <a:rPr lang="en-US" dirty="0" smtClean="0"/>
              <a:t>Serves as problem-solving agent</a:t>
            </a:r>
          </a:p>
          <a:p>
            <a:pPr lvl="1"/>
            <a:r>
              <a:rPr lang="en-US" dirty="0" smtClean="0"/>
              <a:t>Retains responsibilities of system administration and invoice authorization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Administrator Tasks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Definitions of leadership and management</a:t>
            </a:r>
          </a:p>
          <a:p>
            <a:pPr lvl="1"/>
            <a:r>
              <a:rPr lang="en-US" dirty="0" smtClean="0"/>
              <a:t>Being a good leader is being a good manager</a:t>
            </a:r>
          </a:p>
          <a:p>
            <a:pPr lvl="1"/>
            <a:r>
              <a:rPr lang="en-US" dirty="0" smtClean="0"/>
              <a:t>Good leaders inspire their followers to follow a vision, and management gets the job done with big picture in mind</a:t>
            </a:r>
          </a:p>
          <a:p>
            <a:pPr lvl="1"/>
            <a:r>
              <a:rPr lang="en-US" dirty="0" smtClean="0"/>
              <a:t>Metaphor of a building with leaders, managers and employees</a:t>
            </a:r>
          </a:p>
          <a:p>
            <a:pPr lvl="1"/>
            <a:r>
              <a:rPr lang="en-US" dirty="0" smtClean="0"/>
              <a:t>Team approach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Administrator Tasks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 for Improvement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Vision for PCL</a:t>
            </a:r>
          </a:p>
          <a:p>
            <a:r>
              <a:rPr lang="en-US" dirty="0" smtClean="0"/>
              <a:t>Goals for PCL</a:t>
            </a:r>
          </a:p>
          <a:p>
            <a:r>
              <a:rPr lang="en-US" dirty="0" smtClean="0"/>
              <a:t>Traits of effective administrator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Vision for PCL in terms of Collection Services</a:t>
            </a:r>
          </a:p>
          <a:p>
            <a:pPr lvl="1"/>
            <a:r>
              <a:rPr lang="en-US" dirty="0" smtClean="0"/>
              <a:t>“Better stewards” of money in era of declining resources</a:t>
            </a:r>
          </a:p>
          <a:p>
            <a:pPr lvl="1"/>
            <a:r>
              <a:rPr lang="en-US" dirty="0" smtClean="0"/>
              <a:t>Acquiring a library catalog with improved integration of e-resources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Opportunities for Improvement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Goals for PCL</a:t>
            </a:r>
          </a:p>
          <a:p>
            <a:pPr lvl="1"/>
            <a:r>
              <a:rPr lang="en-US" dirty="0" smtClean="0"/>
              <a:t>Being met “for the most part”</a:t>
            </a:r>
          </a:p>
          <a:p>
            <a:pPr lvl="1"/>
            <a:r>
              <a:rPr lang="en-US" dirty="0" smtClean="0"/>
              <a:t>Issues are staff training and staff priorities</a:t>
            </a:r>
          </a:p>
          <a:p>
            <a:pPr lvl="1"/>
            <a:r>
              <a:rPr lang="en-US" dirty="0" smtClean="0"/>
              <a:t>Can be complicated by staff turnover and outstanding projects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 for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Traits of effective administrator</a:t>
            </a:r>
          </a:p>
          <a:p>
            <a:pPr lvl="1"/>
            <a:r>
              <a:rPr lang="en-US" dirty="0" smtClean="0"/>
              <a:t>Creativity</a:t>
            </a:r>
          </a:p>
          <a:p>
            <a:pPr lvl="1"/>
            <a:r>
              <a:rPr lang="en-US" dirty="0" smtClean="0"/>
              <a:t>Openness</a:t>
            </a:r>
            <a:br>
              <a:rPr lang="en-US" dirty="0" smtClean="0"/>
            </a:br>
            <a:r>
              <a:rPr lang="en-US" dirty="0" smtClean="0"/>
              <a:t>Resist status quo</a:t>
            </a:r>
          </a:p>
          <a:p>
            <a:pPr lvl="1"/>
            <a:r>
              <a:rPr lang="en-US" dirty="0" smtClean="0"/>
              <a:t>Flexibility</a:t>
            </a:r>
          </a:p>
          <a:p>
            <a:pPr lvl="1"/>
            <a:r>
              <a:rPr lang="en-US" dirty="0" smtClean="0"/>
              <a:t>Constructive criticism</a:t>
            </a:r>
          </a:p>
          <a:p>
            <a:pPr lvl="1"/>
            <a:r>
              <a:rPr lang="en-US" dirty="0" smtClean="0"/>
              <a:t>Recognize good ideas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 </a:t>
            </a:r>
            <a:r>
              <a:rPr lang="en-US" dirty="0" smtClean="0"/>
              <a:t>for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15</a:t>
            </a:fld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Lessons to pass along</a:t>
            </a:r>
          </a:p>
          <a:p>
            <a:pPr lvl="1"/>
            <a:r>
              <a:rPr lang="en-US" dirty="0" smtClean="0"/>
              <a:t>“Learn the theory, and learn it cold”</a:t>
            </a:r>
          </a:p>
          <a:p>
            <a:pPr lvl="1"/>
            <a:r>
              <a:rPr lang="en-US" dirty="0" smtClean="0"/>
              <a:t>One can’t know it all, but one should know how to find it when needed</a:t>
            </a:r>
          </a:p>
          <a:p>
            <a:pPr lvl="1"/>
            <a:r>
              <a:rPr lang="en-US" dirty="0" smtClean="0"/>
              <a:t>Be willing to experiment and try new things</a:t>
            </a:r>
          </a:p>
          <a:p>
            <a:pPr lvl="1"/>
            <a:r>
              <a:rPr lang="en-US" dirty="0" smtClean="0"/>
              <a:t>Love what you do and keep doing 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 for Improvement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Compare and Contrast Our Readings with Administrator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Secrets of </a:t>
            </a:r>
            <a:r>
              <a:rPr lang="en-US" u="sng" dirty="0" smtClean="0"/>
              <a:t>Raving Fans</a:t>
            </a:r>
          </a:p>
          <a:p>
            <a:r>
              <a:rPr lang="en-US" dirty="0" smtClean="0"/>
              <a:t>Twelve Questions from </a:t>
            </a:r>
            <a:r>
              <a:rPr lang="en-US" u="sng" dirty="0" smtClean="0"/>
              <a:t>FBATR</a:t>
            </a:r>
          </a:p>
          <a:p>
            <a:r>
              <a:rPr lang="en-US" dirty="0" smtClean="0"/>
              <a:t>Emotional intelligence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Secrets from </a:t>
            </a:r>
            <a:r>
              <a:rPr lang="en-US" u="sng" dirty="0" smtClean="0"/>
              <a:t>Raving Fans</a:t>
            </a:r>
          </a:p>
          <a:p>
            <a:pPr lvl="1"/>
            <a:r>
              <a:rPr lang="en-US" dirty="0" smtClean="0"/>
              <a:t>First Secret:  wants his department to provide the best materials that resources will allow</a:t>
            </a:r>
          </a:p>
          <a:p>
            <a:pPr lvl="1"/>
            <a:r>
              <a:rPr lang="en-US" dirty="0" smtClean="0"/>
              <a:t>Second Secret:  find out what the three patron groups want</a:t>
            </a:r>
          </a:p>
          <a:p>
            <a:pPr lvl="1"/>
            <a:r>
              <a:rPr lang="en-US" dirty="0" smtClean="0"/>
              <a:t>Third Secret:  improve services whenever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and Contrast</a:t>
            </a:r>
            <a:endParaRPr 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Twelve Questions from </a:t>
            </a:r>
            <a:r>
              <a:rPr lang="en-US" u="sng" dirty="0" smtClean="0"/>
              <a:t>FBATR</a:t>
            </a:r>
          </a:p>
          <a:p>
            <a:pPr lvl="1"/>
            <a:r>
              <a:rPr lang="en-US" dirty="0" smtClean="0"/>
              <a:t>Yes to all questions except:</a:t>
            </a:r>
          </a:p>
          <a:p>
            <a:pPr lvl="2"/>
            <a:r>
              <a:rPr lang="en-US" dirty="0" smtClean="0"/>
              <a:t>Question 2:  Yes </a:t>
            </a:r>
            <a:r>
              <a:rPr lang="en-US" dirty="0" smtClean="0"/>
              <a:t>for basic needs, but the answer could be no depending upon budgetary constraints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Question 8:  Not a conscious decision for his work, since it is process-driven</a:t>
            </a:r>
          </a:p>
          <a:p>
            <a:pPr lvl="2"/>
            <a:r>
              <a:rPr lang="en-US" dirty="0" smtClean="0"/>
              <a:t>Question 10:  Not necessary, more important to know if one can work well with others.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and Contrast</a:t>
            </a:r>
            <a:endParaRPr 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Emotional intelligence</a:t>
            </a:r>
          </a:p>
          <a:p>
            <a:pPr lvl="1"/>
            <a:r>
              <a:rPr lang="en-US" dirty="0" smtClean="0"/>
              <a:t>Managed different types of people during career</a:t>
            </a:r>
          </a:p>
          <a:p>
            <a:pPr lvl="1"/>
            <a:r>
              <a:rPr lang="en-US" dirty="0" smtClean="0"/>
              <a:t>Feels a good manager can manage the differences between individuals</a:t>
            </a:r>
          </a:p>
          <a:p>
            <a:pPr lvl="1"/>
            <a:r>
              <a:rPr lang="en-US" dirty="0" smtClean="0"/>
              <a:t>In team environment, everyone can be viewed the same way, but personal chemistry can be factor</a:t>
            </a:r>
          </a:p>
          <a:p>
            <a:pPr lvl="1"/>
            <a:r>
              <a:rPr lang="en-US" dirty="0" smtClean="0"/>
              <a:t>Objective: how to handle the job at hand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20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 and Contrast</a:t>
            </a:r>
            <a:endParaRPr 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Conclusions and Recommendations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Interview experience</a:t>
            </a:r>
          </a:p>
          <a:p>
            <a:r>
              <a:rPr lang="en-US" dirty="0" smtClean="0"/>
              <a:t>Strengths</a:t>
            </a:r>
          </a:p>
          <a:p>
            <a:r>
              <a:rPr lang="en-US" dirty="0" smtClean="0"/>
              <a:t>Opportunities</a:t>
            </a:r>
          </a:p>
          <a:p>
            <a:r>
              <a:rPr lang="en-US" dirty="0" smtClean="0"/>
              <a:t>Final quote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 experience</a:t>
            </a:r>
          </a:p>
          <a:p>
            <a:pPr lvl="1"/>
            <a:r>
              <a:rPr lang="en-US" dirty="0" smtClean="0"/>
              <a:t>As mentioned previously, management was not part of library school curriculum when A.D. was in school</a:t>
            </a:r>
          </a:p>
          <a:p>
            <a:pPr lvl="1"/>
            <a:r>
              <a:rPr lang="en-US" dirty="0" smtClean="0"/>
              <a:t>In any case, answers did coincide with readings and discussions in class</a:t>
            </a:r>
          </a:p>
          <a:p>
            <a:pPr lvl="1"/>
            <a:r>
              <a:rPr lang="en-US" dirty="0" smtClean="0"/>
              <a:t>Valuable perspective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22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Conclusions and </a:t>
            </a:r>
            <a:r>
              <a:rPr lang="en-US" dirty="0" smtClean="0"/>
              <a:t>Recommendations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</a:p>
          <a:p>
            <a:pPr lvl="1"/>
            <a:r>
              <a:rPr lang="en-US" dirty="0" smtClean="0"/>
              <a:t>Services</a:t>
            </a:r>
          </a:p>
          <a:p>
            <a:pPr lvl="1"/>
            <a:r>
              <a:rPr lang="en-US" dirty="0" smtClean="0"/>
              <a:t>Staff interaction</a:t>
            </a:r>
          </a:p>
          <a:p>
            <a:pPr lvl="1"/>
            <a:r>
              <a:rPr lang="en-US" dirty="0" smtClean="0"/>
              <a:t>Turning over projects</a:t>
            </a:r>
          </a:p>
          <a:p>
            <a:pPr lvl="1"/>
            <a:r>
              <a:rPr lang="en-US" dirty="0" smtClean="0"/>
              <a:t>Learning from experience and feedback</a:t>
            </a:r>
          </a:p>
          <a:p>
            <a:pPr lvl="1"/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23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Conclusions and Recommendations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Opportunities</a:t>
            </a:r>
            <a:endParaRPr lang="en-US" dirty="0" smtClean="0"/>
          </a:p>
          <a:p>
            <a:pPr lvl="1"/>
            <a:r>
              <a:rPr lang="en-US" dirty="0" smtClean="0"/>
              <a:t>Continue to encourage flow of knowledge</a:t>
            </a:r>
          </a:p>
          <a:p>
            <a:pPr lvl="1"/>
            <a:r>
              <a:rPr lang="en-US" dirty="0" smtClean="0"/>
              <a:t>Strategic plan</a:t>
            </a:r>
          </a:p>
          <a:p>
            <a:pPr lvl="1"/>
            <a:r>
              <a:rPr lang="en-US" dirty="0" smtClean="0"/>
              <a:t>Cross-training among employees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24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Conclusions and Recommendations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 quote</a:t>
            </a:r>
          </a:p>
          <a:p>
            <a:pPr lvl="1"/>
            <a:r>
              <a:rPr lang="en-US" dirty="0" smtClean="0"/>
              <a:t>Passing comment about management:</a:t>
            </a:r>
          </a:p>
          <a:p>
            <a:pPr lvl="2"/>
            <a:r>
              <a:rPr lang="en-US" dirty="0" smtClean="0"/>
              <a:t>An </a:t>
            </a:r>
            <a:r>
              <a:rPr lang="en-US" dirty="0" smtClean="0"/>
              <a:t>opinion does not mean “my way or the highway”, nor should one take personal offense at not getting one’s way</a:t>
            </a:r>
            <a:endParaRPr lang="en-US" dirty="0" smtClean="0"/>
          </a:p>
          <a:p>
            <a:pPr lvl="1"/>
            <a:r>
              <a:rPr lang="en-US" dirty="0" smtClean="0"/>
              <a:t>Relates perfectly to </a:t>
            </a:r>
            <a:r>
              <a:rPr lang="en-US" u="sng" dirty="0" smtClean="0"/>
              <a:t>FBATR</a:t>
            </a:r>
            <a:r>
              <a:rPr lang="en-US" dirty="0" smtClean="0"/>
              <a:t> in terms of learned management technique rather than talent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25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Conclusions and Recommendations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ask!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9231-2A75-480A-99AC-A5786552665E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175</TotalTime>
  <Words>718</Words>
  <Application>Microsoft Office PowerPoint</Application>
  <PresentationFormat>On-screen Show (4:3)</PresentationFormat>
  <Paragraphs>173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Concourse</vt:lpstr>
      <vt:lpstr>Report: Interview with Library Administrator</vt:lpstr>
      <vt:lpstr>Introduction</vt:lpstr>
      <vt:lpstr>Introduction</vt:lpstr>
      <vt:lpstr>Introduction</vt:lpstr>
      <vt:lpstr>Introduction</vt:lpstr>
      <vt:lpstr>Introduction</vt:lpstr>
      <vt:lpstr>Administrator Tasks</vt:lpstr>
      <vt:lpstr>Administrator Tasks</vt:lpstr>
      <vt:lpstr>Administrator Tasks</vt:lpstr>
      <vt:lpstr>Administrator Tasks</vt:lpstr>
      <vt:lpstr>Administrator Tasks</vt:lpstr>
      <vt:lpstr>Opportunities for Improvement</vt:lpstr>
      <vt:lpstr>Opportunities for Improvement</vt:lpstr>
      <vt:lpstr>Opportunities for Improvement</vt:lpstr>
      <vt:lpstr>Opportunities for Improvement</vt:lpstr>
      <vt:lpstr>Opportunities for Improvement</vt:lpstr>
      <vt:lpstr>Compare and Contrast Our Readings with Administrator</vt:lpstr>
      <vt:lpstr>Compare and Contrast</vt:lpstr>
      <vt:lpstr>Compare and Contrast</vt:lpstr>
      <vt:lpstr>Compare and Contrast</vt:lpstr>
      <vt:lpstr>Conclusions and Recommendations</vt:lpstr>
      <vt:lpstr>Conclusions and Recommendations</vt:lpstr>
      <vt:lpstr>Conclusions and Recommendations</vt:lpstr>
      <vt:lpstr>Conclusions and Recommendations</vt:lpstr>
      <vt:lpstr>Conclusions and Recommendations</vt:lpstr>
      <vt:lpstr>Questions?</vt:lpstr>
    </vt:vector>
  </TitlesOfParts>
  <Company>Wake Forest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Report: Interview with Library Administrator</dc:title>
  <dc:creator>Wake Forest</dc:creator>
  <cp:lastModifiedBy>Wake Forest</cp:lastModifiedBy>
  <cp:revision>20</cp:revision>
  <dcterms:created xsi:type="dcterms:W3CDTF">2009-03-03T03:49:56Z</dcterms:created>
  <dcterms:modified xsi:type="dcterms:W3CDTF">2009-03-03T06:45:07Z</dcterms:modified>
</cp:coreProperties>
</file>